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ExtraLight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ExtraLight-bold.fntdata"/><Relationship Id="rId23" Type="http://schemas.openxmlformats.org/officeDocument/2006/relationships/font" Target="fonts/MontserratExtra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boldItalic.fntdata"/><Relationship Id="rId25" Type="http://schemas.openxmlformats.org/officeDocument/2006/relationships/font" Target="fonts/MontserratExtraLight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e22f6f0fb_0_4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e22f6f0fb_0_4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e22f6f0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e22f6f0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e22f6f0f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e22f6f0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e22f6f0f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e22f6f0f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9262ee2f_0_26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f9262ee2f_0_26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hyperlink" Target="https://jestjs.io/" TargetMode="External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UNITARIO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BERRO - ORONA - SACCHI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JEST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type="ctrTitle"/>
          </p:nvPr>
        </p:nvSpPr>
        <p:spPr>
          <a:xfrm>
            <a:off x="1940400" y="2249400"/>
            <a:ext cx="5263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¡MUCHAS GRACIAS!</a:t>
            </a:r>
            <a:endParaRPr/>
          </a:p>
        </p:txBody>
      </p:sp>
      <p:sp>
        <p:nvSpPr>
          <p:cNvPr id="228" name="Google Shape;228;p45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BERRO - ORONA - SACCHI</a:t>
            </a:r>
            <a:endParaRPr/>
          </a:p>
        </p:txBody>
      </p:sp>
      <p:cxnSp>
        <p:nvCxnSpPr>
          <p:cNvPr id="229" name="Google Shape;229;p45"/>
          <p:cNvCxnSpPr/>
          <p:nvPr/>
        </p:nvCxnSpPr>
        <p:spPr>
          <a:xfrm>
            <a:off x="3190500" y="28940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ctrTitle"/>
          </p:nvPr>
        </p:nvSpPr>
        <p:spPr>
          <a:xfrm>
            <a:off x="4446175" y="732550"/>
            <a:ext cx="3940200" cy="28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Test unitario ¿Qué es?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/>
          </a:p>
        </p:txBody>
      </p:sp>
      <p:sp>
        <p:nvSpPr>
          <p:cNvPr id="167" name="Google Shape;167;p37"/>
          <p:cNvSpPr txBox="1"/>
          <p:nvPr>
            <p:ph idx="1" type="subTitle"/>
          </p:nvPr>
        </p:nvSpPr>
        <p:spPr>
          <a:xfrm>
            <a:off x="4360375" y="3230650"/>
            <a:ext cx="41118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</a:t>
            </a:r>
            <a:r>
              <a:rPr lang="en" sz="1500"/>
              <a:t>s una técnica de prueba de software que se utiliza para verificar el funcionamiento correcto de unidades individuales de código fuente.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ctrTitle"/>
          </p:nvPr>
        </p:nvSpPr>
        <p:spPr>
          <a:xfrm>
            <a:off x="1850550" y="1270200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irve para asegurar que cada unidad funcione correcta y eficientemente por separado.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pruebas deben ser…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938500" y="1417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Automatizables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Completas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Rápidas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Repetibles o Reutilizables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Independientes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Profesionales</a:t>
            </a:r>
            <a:endParaRPr sz="1500"/>
          </a:p>
        </p:txBody>
      </p:sp>
      <p:cxnSp>
        <p:nvCxnSpPr>
          <p:cNvPr id="179" name="Google Shape;179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Beneficios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938500" y="14174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Detectar errores tempranos.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Facilitar el mantenimiento del código.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Aumentar la confianza en la calidad del software.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Mejorar la documentación del código.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Facilitar la colaboración en equipos de desarrollo.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JEST</a:t>
            </a:r>
            <a:endParaRPr/>
          </a:p>
        </p:txBody>
      </p:sp>
      <p:sp>
        <p:nvSpPr>
          <p:cNvPr id="192" name="Google Shape;192;p4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" name="Google Shape;193;p4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Testing Framework</a:t>
            </a:r>
            <a:endParaRPr/>
          </a:p>
        </p:txBody>
      </p:sp>
      <p:cxnSp>
        <p:nvCxnSpPr>
          <p:cNvPr id="194" name="Google Shape;194;p41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0" name="Google Shape;200;p42"/>
          <p:cNvSpPr txBox="1"/>
          <p:nvPr>
            <p:ph idx="1" type="body"/>
          </p:nvPr>
        </p:nvSpPr>
        <p:spPr>
          <a:xfrm>
            <a:off x="967525" y="13574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</a:t>
            </a:r>
            <a:r>
              <a:rPr lang="en" sz="1500"/>
              <a:t>opular framework de prueba para JavaScript desarrollado por Facebook.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 focaliza en simplicidad.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 utiliza principalmente para escribir test unitarios en aplicaciones basadas en JavaScript, incluyendo aplicaciones web y aplicaciones móviles.</a:t>
            </a:r>
            <a:endParaRPr sz="1500"/>
          </a:p>
        </p:txBody>
      </p:sp>
      <p:cxnSp>
        <p:nvCxnSpPr>
          <p:cNvPr id="201" name="Google Shape;201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Caracteristicas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967525" y="13574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Sintaxis sencilla y legible.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Ejecución rápida.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Detección automática de cambios.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Integración con tecnologías populares.</a:t>
            </a:r>
            <a:endParaRPr sz="1500"/>
          </a:p>
        </p:txBody>
      </p:sp>
      <p:cxnSp>
        <p:nvCxnSpPr>
          <p:cNvPr id="208" name="Google Shape;208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/>
          <p:nvPr>
            <p:ph idx="1" type="subTitle"/>
          </p:nvPr>
        </p:nvSpPr>
        <p:spPr>
          <a:xfrm>
            <a:off x="5011775" y="1055725"/>
            <a:ext cx="34470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PAGINA JEST:</a:t>
            </a:r>
            <a:endParaRPr sz="24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Jest · 🃏 Delightful JavaScript Testing (jestjs.io)</a:t>
            </a:r>
            <a:endParaRPr sz="2300"/>
          </a:p>
        </p:txBody>
      </p:sp>
      <p:cxnSp>
        <p:nvCxnSpPr>
          <p:cNvPr id="214" name="Google Shape;214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15" name="Google Shape;215;p44"/>
          <p:cNvGrpSpPr/>
          <p:nvPr/>
        </p:nvGrpSpPr>
        <p:grpSpPr>
          <a:xfrm>
            <a:off x="407120" y="1055718"/>
            <a:ext cx="4001156" cy="3476396"/>
            <a:chOff x="238125" y="1973675"/>
            <a:chExt cx="2558775" cy="1951825"/>
          </a:xfrm>
        </p:grpSpPr>
        <p:sp>
          <p:nvSpPr>
            <p:cNvPr id="216" name="Google Shape;216;p44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4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4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4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4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4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2" name="Google Shape;22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290" y="1238066"/>
            <a:ext cx="3678010" cy="252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